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B9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73" autoAdjust="0"/>
  </p:normalViewPr>
  <p:slideViewPr>
    <p:cSldViewPr snapToGrid="0" snapToObjects="1" showGuides="1">
      <p:cViewPr varScale="1">
        <p:scale>
          <a:sx n="95" d="100"/>
          <a:sy n="95" d="100"/>
        </p:scale>
        <p:origin x="1458" y="90"/>
      </p:cViewPr>
      <p:guideLst>
        <p:guide orient="horz" pos="2160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00D02-7ECE-9F4A-852C-3CC24F2A1FF4}" type="datetimeFigureOut">
              <a:rPr lang="en-US" smtClean="0"/>
              <a:t>7/25/2016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ACE20-B907-3F45-B620-82B0DC37CA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9573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DEB5D-347A-444F-90DE-1B6E2932F515}" type="datetimeFigureOut">
              <a:rPr lang="en-US" smtClean="0"/>
              <a:t>7/25/2016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D2CA1-D120-9748-B6F6-7C32249A99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226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7D2CA1-D120-9748-B6F6-7C32249A995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538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7D2CA1-D120-9748-B6F6-7C32249A995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186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AU" dirty="0" smtClean="0"/>
              <a:t>Print </a:t>
            </a:r>
            <a:r>
              <a:rPr lang="en-AU" smtClean="0"/>
              <a:t>out one </a:t>
            </a:r>
            <a:r>
              <a:rPr lang="en-AU" dirty="0" smtClean="0"/>
              <a:t>A3</a:t>
            </a:r>
            <a:r>
              <a:rPr lang="en-AU" baseline="0" dirty="0" smtClean="0"/>
              <a:t> copy of either this slide or page 2 of </a:t>
            </a:r>
            <a:r>
              <a:rPr lang="en-AU" baseline="0" smtClean="0"/>
              <a:t>the handouts per </a:t>
            </a:r>
            <a:r>
              <a:rPr lang="en-AU" baseline="0" dirty="0" smtClean="0"/>
              <a:t>group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AU" baseline="0" dirty="0" smtClean="0"/>
              <a:t>Cut out the pieces of the puzzle along the dotted lines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AU" baseline="0" dirty="0" smtClean="0"/>
              <a:t>Put the pieces in one envelope per group</a:t>
            </a: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7D2CA1-D120-9748-B6F6-7C32249A995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7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ttom-curv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5513"/>
            <a:ext cx="9144000" cy="121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8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ottom-curve-fad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9029"/>
            <a:ext cx="9144000" cy="817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081760"/>
          </a:xfrm>
        </p:spPr>
        <p:txBody>
          <a:bodyPr anchor="ctr" anchorCtr="0">
            <a:noAutofit/>
          </a:bodyPr>
          <a:lstStyle>
            <a:lvl1pPr>
              <a:defRPr sz="2800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340442"/>
            <a:ext cx="8229600" cy="4785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tx2"/>
              </a:buClr>
              <a:defRPr sz="2200">
                <a:solidFill>
                  <a:srgbClr val="000000"/>
                </a:solidFill>
              </a:defRPr>
            </a:lvl1pPr>
            <a:lvl2pPr>
              <a:defRPr sz="2200">
                <a:solidFill>
                  <a:srgbClr val="000000"/>
                </a:solidFill>
              </a:defRPr>
            </a:lvl2pPr>
            <a:lvl3pPr>
              <a:defRPr sz="2200">
                <a:solidFill>
                  <a:srgbClr val="000000"/>
                </a:solidFill>
              </a:defRPr>
            </a:lvl3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1057843"/>
            <a:ext cx="8889738" cy="0"/>
          </a:xfrm>
          <a:prstGeom prst="line">
            <a:avLst/>
          </a:prstGeom>
          <a:ln w="63500">
            <a:gradFill flip="none" rotWithShape="1">
              <a:gsLst>
                <a:gs pos="1000">
                  <a:schemeClr val="tx2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329599"/>
            <a:ext cx="63022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GB" dirty="0" smtClean="0"/>
              <a:t>Module A1 – Sphere: a brief tour</a:t>
            </a:r>
          </a:p>
          <a:p>
            <a:r>
              <a:rPr lang="en-GB" dirty="0" smtClean="0"/>
              <a:t>Sphere Training Package 2015</a:t>
            </a:r>
          </a:p>
        </p:txBody>
      </p:sp>
    </p:spTree>
    <p:extLst>
      <p:ext uri="{BB962C8B-B14F-4D97-AF65-F5344CB8AC3E}">
        <p14:creationId xmlns:p14="http://schemas.microsoft.com/office/powerpoint/2010/main" val="162873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eting shutterstock_230281012.jpg"/>
          <p:cNvPicPr>
            <a:picLocks noChangeAspect="1"/>
          </p:cNvPicPr>
          <p:nvPr userDrawn="1"/>
        </p:nvPicPr>
        <p:blipFill>
          <a:blip r:embed="rId2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87" y="3428900"/>
            <a:ext cx="3644656" cy="2882923"/>
          </a:xfrm>
          <a:prstGeom prst="rect">
            <a:avLst/>
          </a:prstGeom>
        </p:spPr>
      </p:pic>
      <p:pic>
        <p:nvPicPr>
          <p:cNvPr id="12" name="Picture 11" descr="bottom-curve-fad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9029"/>
            <a:ext cx="9144000" cy="817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081760"/>
          </a:xfrm>
        </p:spPr>
        <p:txBody>
          <a:bodyPr anchor="ctr" anchorCtr="0"/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340442"/>
            <a:ext cx="8229600" cy="4785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Clr>
                <a:schemeClr val="tx2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chemeClr val="bg2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bg2"/>
              </a:buClr>
              <a:defRPr sz="2200">
                <a:solidFill>
                  <a:schemeClr val="tx1"/>
                </a:solidFill>
              </a:defRPr>
            </a:lvl3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</a:t>
            </a:r>
            <a:r>
              <a:rPr lang="en-GB" noProof="0" dirty="0" smtClean="0"/>
              <a:t>level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1057843"/>
            <a:ext cx="8889738" cy="0"/>
          </a:xfrm>
          <a:prstGeom prst="line">
            <a:avLst/>
          </a:prstGeom>
          <a:ln w="63500">
            <a:gradFill flip="none" rotWithShape="1">
              <a:gsLst>
                <a:gs pos="1000">
                  <a:schemeClr val="bg2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329599"/>
            <a:ext cx="63022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GB" dirty="0" smtClean="0"/>
              <a:t>Module A1 – Sphere: a brief tour</a:t>
            </a:r>
          </a:p>
          <a:p>
            <a:r>
              <a:rPr lang="en-GB" dirty="0" smtClean="0"/>
              <a:t>Sphere Training Package 2015</a:t>
            </a:r>
          </a:p>
        </p:txBody>
      </p:sp>
    </p:spTree>
    <p:extLst>
      <p:ext uri="{BB962C8B-B14F-4D97-AF65-F5344CB8AC3E}">
        <p14:creationId xmlns:p14="http://schemas.microsoft.com/office/powerpoint/2010/main" val="471935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ttom-curve-fad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9029"/>
            <a:ext cx="9144000" cy="81749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Module A1 – Sphere: a brief tour</a:t>
            </a:r>
          </a:p>
          <a:p>
            <a:r>
              <a:rPr lang="en-GB" dirty="0" smtClean="0"/>
              <a:t>Sphere Training Package 2015</a:t>
            </a:r>
          </a:p>
        </p:txBody>
      </p:sp>
    </p:spTree>
    <p:extLst>
      <p:ext uri="{BB962C8B-B14F-4D97-AF65-F5344CB8AC3E}">
        <p14:creationId xmlns:p14="http://schemas.microsoft.com/office/powerpoint/2010/main" val="527533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081760"/>
          </a:xfrm>
          <a:prstGeom prst="rect">
            <a:avLst/>
          </a:prstGeom>
          <a:noFill/>
        </p:spPr>
        <p:txBody>
          <a:bodyPr vert="horz" lIns="72000" tIns="36000" rIns="72000" bIns="36000" rtlCol="0" anchor="ctr" anchorCtr="0">
            <a:noAutofit/>
          </a:bodyPr>
          <a:lstStyle/>
          <a:p>
            <a:r>
              <a:rPr lang="en-GB" dirty="0" smtClean="0"/>
              <a:t>Click to edit </a:t>
            </a:r>
            <a:r>
              <a:rPr lang="en-GB" noProof="0" dirty="0" smtClean="0"/>
              <a:t>Master</a:t>
            </a:r>
            <a:r>
              <a:rPr lang="en-GB" dirty="0" smtClean="0"/>
              <a:t>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2200"/>
            <a:ext cx="8229600" cy="4785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dirty="0" smtClean="0"/>
              <a:t>Click to edit Master text s</a:t>
            </a:r>
            <a:r>
              <a:rPr lang="en-GB" noProof="0" dirty="0" err="1" smtClean="0"/>
              <a:t>tyles</a:t>
            </a:r>
            <a:endParaRPr lang="en-GB" noProof="0" dirty="0" smtClean="0"/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329599"/>
            <a:ext cx="63022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4386"/>
                </a:solidFill>
                <a:latin typeface="Tahoma"/>
                <a:cs typeface="Tahoma"/>
              </a:defRPr>
            </a:lvl1pPr>
          </a:lstStyle>
          <a:p>
            <a:r>
              <a:rPr lang="en-GB" dirty="0" smtClean="0"/>
              <a:t>Module A1 – Sphere: a brief tour</a:t>
            </a:r>
          </a:p>
          <a:p>
            <a:r>
              <a:rPr lang="en-GB" dirty="0" smtClean="0"/>
              <a:t>Sphere Training Package 2015</a:t>
            </a:r>
          </a:p>
        </p:txBody>
      </p:sp>
    </p:spTree>
    <p:extLst>
      <p:ext uri="{BB962C8B-B14F-4D97-AF65-F5344CB8AC3E}">
        <p14:creationId xmlns:p14="http://schemas.microsoft.com/office/powerpoint/2010/main" val="177548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2"/>
          </a:solidFill>
          <a:latin typeface="Tahoma"/>
          <a:ea typeface="+mj-ea"/>
          <a:cs typeface="Tahoma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chemeClr val="tx2"/>
        </a:buClr>
        <a:buFontTx/>
        <a:buNone/>
        <a:defRPr sz="2200" kern="1200">
          <a:solidFill>
            <a:srgbClr val="004386"/>
          </a:solidFill>
          <a:latin typeface="Tahoma"/>
          <a:ea typeface="+mn-ea"/>
          <a:cs typeface="Tahoma"/>
        </a:defRPr>
      </a:lvl1pPr>
      <a:lvl2pPr marL="541338" indent="-365125" algn="l" defTabSz="457200" rtl="0" eaLnBrk="1" latinLnBrk="0" hangingPunct="1">
        <a:spcBef>
          <a:spcPts val="1000"/>
        </a:spcBef>
        <a:buClr>
          <a:schemeClr val="tx2"/>
        </a:buClr>
        <a:buFont typeface="Arial"/>
        <a:buChar char="•"/>
        <a:defRPr sz="2200" kern="1200">
          <a:solidFill>
            <a:srgbClr val="004386"/>
          </a:solidFill>
          <a:latin typeface="Tahoma"/>
          <a:ea typeface="+mn-ea"/>
          <a:cs typeface="Tahoma"/>
        </a:defRPr>
      </a:lvl2pPr>
      <a:lvl3pPr marL="1082675" indent="-365125" algn="l" defTabSz="457200" rtl="0" eaLnBrk="1" latinLnBrk="0" hangingPunct="1">
        <a:spcBef>
          <a:spcPts val="1000"/>
        </a:spcBef>
        <a:buClr>
          <a:schemeClr val="tx2"/>
        </a:buClr>
        <a:buFont typeface="Lucida Grande"/>
        <a:buChar char="-"/>
        <a:defRPr sz="2200" kern="1200">
          <a:solidFill>
            <a:srgbClr val="004386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Lucida Sans Regular"/>
          <a:ea typeface="+mn-ea"/>
          <a:cs typeface="Lucida Sans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Lucida Sans Regular"/>
          <a:ea typeface="+mn-ea"/>
          <a:cs typeface="Lucida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7854" y="6104352"/>
            <a:ext cx="460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Tahoma"/>
                <a:cs typeface="Tahoma"/>
              </a:rPr>
              <a:t>Module </a:t>
            </a:r>
            <a:r>
              <a:rPr lang="en-GB" sz="1600" dirty="0" smtClean="0">
                <a:solidFill>
                  <a:schemeClr val="bg1"/>
                </a:solidFill>
                <a:latin typeface="Tahoma"/>
                <a:cs typeface="Tahoma"/>
              </a:rPr>
              <a:t>A3 </a:t>
            </a:r>
            <a:r>
              <a:rPr lang="en-GB" sz="1600" dirty="0">
                <a:solidFill>
                  <a:schemeClr val="bg1"/>
                </a:solidFill>
                <a:latin typeface="Tahoma"/>
                <a:cs typeface="Tahoma"/>
              </a:rPr>
              <a:t>– </a:t>
            </a:r>
            <a:r>
              <a:rPr lang="en-GB" sz="1600" dirty="0" smtClean="0">
                <a:solidFill>
                  <a:schemeClr val="bg1"/>
                </a:solidFill>
                <a:latin typeface="Tahoma"/>
                <a:cs typeface="Tahoma"/>
              </a:rPr>
              <a:t>Sphere </a:t>
            </a:r>
            <a:r>
              <a:rPr lang="en-GB" sz="1600" dirty="0">
                <a:solidFill>
                  <a:schemeClr val="bg1"/>
                </a:solidFill>
                <a:latin typeface="Tahoma"/>
                <a:cs typeface="Tahoma"/>
              </a:rPr>
              <a:t>Training Package </a:t>
            </a:r>
            <a:r>
              <a:rPr lang="en-GB" sz="1600" dirty="0" smtClean="0">
                <a:solidFill>
                  <a:schemeClr val="bg1"/>
                </a:solidFill>
                <a:latin typeface="Tahoma"/>
                <a:cs typeface="Tahoma"/>
              </a:rPr>
              <a:t>2015</a:t>
            </a:r>
            <a:endParaRPr lang="en-GB" sz="1600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7254" y="2388016"/>
            <a:ext cx="6111628" cy="466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2800" b="1" dirty="0" smtClean="0">
                <a:solidFill>
                  <a:schemeClr val="tx2"/>
                </a:solidFill>
                <a:latin typeface="Tahoma"/>
                <a:cs typeface="Tahoma"/>
              </a:rPr>
              <a:t>The </a:t>
            </a:r>
            <a:r>
              <a:rPr lang="en-GB" sz="2800" b="1" dirty="0">
                <a:solidFill>
                  <a:schemeClr val="tx2"/>
                </a:solidFill>
                <a:latin typeface="Tahoma"/>
                <a:cs typeface="Tahoma"/>
              </a:rPr>
              <a:t>Sphere person</a:t>
            </a:r>
            <a:endParaRPr lang="en-GB" sz="2800" b="1" dirty="0">
              <a:latin typeface="Tahoma"/>
              <a:cs typeface="Tahoma"/>
            </a:endParaRPr>
          </a:p>
        </p:txBody>
      </p:sp>
      <p:pic>
        <p:nvPicPr>
          <p:cNvPr id="9" name="Picture 8" descr="Sphere-Project-Logo-Standard-No-Tagline-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655" y="523525"/>
            <a:ext cx="2739825" cy="110962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704783" y="4052922"/>
            <a:ext cx="5736579" cy="1180338"/>
          </a:xfrm>
          <a:prstGeom prst="rect">
            <a:avLst/>
          </a:prstGeom>
          <a:noFill/>
        </p:spPr>
        <p:txBody>
          <a:bodyPr anchor="t" anchorCtr="0">
            <a:noAutofit/>
          </a:bodyPr>
          <a:lstStyle>
            <a:lvl1pPr algn="ctr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baseline="0">
                <a:solidFill>
                  <a:schemeClr val="bg2"/>
                </a:solidFill>
                <a:latin typeface="+mj-lt"/>
                <a:ea typeface="+mj-ea"/>
                <a:cs typeface="Lucida Sans Regular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2400" b="0" i="1" dirty="0">
                <a:solidFill>
                  <a:schemeClr val="accent1"/>
                </a:solidFill>
                <a:latin typeface="Tahoma"/>
                <a:cs typeface="Tahoma"/>
              </a:rPr>
              <a:t>What is Sphere </a:t>
            </a:r>
            <a:r>
              <a:rPr lang="en-GB" sz="2400" b="0" i="1" dirty="0" smtClean="0">
                <a:solidFill>
                  <a:schemeClr val="accent1"/>
                </a:solidFill>
                <a:latin typeface="Tahoma"/>
                <a:cs typeface="Tahoma"/>
              </a:rPr>
              <a:t>and how shall you implement the minimum standards?</a:t>
            </a:r>
            <a:endParaRPr lang="en-GB" sz="2400" b="0" i="1" dirty="0">
              <a:solidFill>
                <a:schemeClr val="accent1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40790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Module A1 – Sphere: a brief tour</a:t>
            </a:r>
          </a:p>
          <a:p>
            <a:r>
              <a:rPr lang="en-GB" smtClean="0"/>
              <a:t>Sphere Training Package 2015</a:t>
            </a:r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863"/>
            <a:ext cx="9033468" cy="638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0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Module A1 – Sphere: a brief tour</a:t>
            </a:r>
          </a:p>
          <a:p>
            <a:r>
              <a:rPr lang="en-GB" smtClean="0"/>
              <a:t>Sphere Training Package 2015</a:t>
            </a:r>
            <a:endParaRPr lang="en-GB" dirty="0" smtClean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54" y="231112"/>
            <a:ext cx="8309986" cy="577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here">
  <a:themeElements>
    <a:clrScheme name="Sphere">
      <a:dk1>
        <a:sysClr val="windowText" lastClr="000000"/>
      </a:dk1>
      <a:lt1>
        <a:sysClr val="window" lastClr="FFFFFF"/>
      </a:lt1>
      <a:dk2>
        <a:srgbClr val="004386"/>
      </a:dk2>
      <a:lt2>
        <a:srgbClr val="87B91D"/>
      </a:lt2>
      <a:accent1>
        <a:srgbClr val="579305"/>
      </a:accent1>
      <a:accent2>
        <a:srgbClr val="C80F3F"/>
      </a:accent2>
      <a:accent3>
        <a:srgbClr val="FBAD18"/>
      </a:accent3>
      <a:accent4>
        <a:srgbClr val="E4028C"/>
      </a:accent4>
      <a:accent5>
        <a:srgbClr val="4BACC6"/>
      </a:accent5>
      <a:accent6>
        <a:srgbClr val="F79646"/>
      </a:accent6>
      <a:hlink>
        <a:srgbClr val="004386"/>
      </a:hlink>
      <a:folHlink>
        <a:srgbClr val="00438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Sphere.thmx</Template>
  <TotalTime>4120</TotalTime>
  <Words>85</Words>
  <Application>Microsoft Office PowerPoint</Application>
  <PresentationFormat>On-screen Show (4:3)</PresentationFormat>
  <Paragraphs>13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Lucida Grande</vt:lpstr>
      <vt:lpstr>Lucida Sans Regular</vt:lpstr>
      <vt:lpstr>Tahoma</vt:lpstr>
      <vt:lpstr>Sphere</vt:lpstr>
      <vt:lpstr>PowerPoint Presentation</vt:lpstr>
      <vt:lpstr>PowerPoint Presentation</vt:lpstr>
      <vt:lpstr>PowerPoint Presentation</vt:lpstr>
    </vt:vector>
  </TitlesOfParts>
  <Company>Word Smiths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Smith</dc:creator>
  <cp:lastModifiedBy>CeciliaFurtade</cp:lastModifiedBy>
  <cp:revision>172</cp:revision>
  <dcterms:created xsi:type="dcterms:W3CDTF">2014-12-22T15:37:12Z</dcterms:created>
  <dcterms:modified xsi:type="dcterms:W3CDTF">2016-07-25T16:55:58Z</dcterms:modified>
</cp:coreProperties>
</file>